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5A603E-E17A-4101-B1B9-6507E778338C}">
  <a:tblStyle styleId="{8D5A603E-E17A-4101-B1B9-6507E778338C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67"/>
  </p:normalViewPr>
  <p:slideViewPr>
    <p:cSldViewPr snapToGrid="0" snapToObjects="1">
      <p:cViewPr varScale="1">
        <p:scale>
          <a:sx n="79" d="100"/>
          <a:sy n="79" d="100"/>
        </p:scale>
        <p:origin x="20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6186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284010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320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3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9681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1378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24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51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4453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3812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3761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2188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6023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58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 rot="5400000">
            <a:off x="4800600" y="2209799"/>
            <a:ext cx="57149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49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 rot="5400000">
            <a:off x="2514599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384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203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5430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6256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62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62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384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203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5430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6256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62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62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733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8669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54305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733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8669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54305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4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5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685800" y="762000"/>
            <a:ext cx="792479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Regions of the United States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West Region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1600200"/>
            <a:ext cx="7988300" cy="47497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1143000" y="1676400"/>
            <a:ext cx="2819400" cy="2308225"/>
          </a:xfrm>
          <a:prstGeom prst="rect">
            <a:avLst/>
          </a:prstGeom>
          <a:noFill/>
          <a:ln w="8890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685800" y="4495800"/>
            <a:ext cx="2057400" cy="1754187"/>
          </a:xfrm>
          <a:prstGeom prst="rect">
            <a:avLst/>
          </a:prstGeom>
          <a:noFill/>
          <a:ln w="8890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San Francisco, California</a:t>
            </a:r>
            <a:b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3657600"/>
            <a:ext cx="5333999" cy="298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0600" y="1066800"/>
            <a:ext cx="3809999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38800" y="2209800"/>
            <a:ext cx="3289299" cy="246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Portland, Oregon</a:t>
            </a:r>
            <a:b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1371600"/>
            <a:ext cx="5372099" cy="358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1200" y="1905000"/>
            <a:ext cx="3048000" cy="2138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1600" y="5105400"/>
            <a:ext cx="6349999" cy="12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Las Vegas, Nevada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1371600"/>
            <a:ext cx="3744912" cy="297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5400" y="4557712"/>
            <a:ext cx="6553200" cy="230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53000" y="1447800"/>
            <a:ext cx="3521074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Honolulu, Hawaii</a:t>
            </a:r>
            <a:b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2057400"/>
            <a:ext cx="4916486" cy="368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990600"/>
            <a:ext cx="3492500" cy="232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38800" y="3733800"/>
            <a:ext cx="3289299" cy="246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Shape 97"/>
          <p:cNvGraphicFramePr/>
          <p:nvPr/>
        </p:nvGraphicFramePr>
        <p:xfrm>
          <a:off x="1524000" y="139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{8D5A603E-E17A-4101-B1B9-6507E778338C}</a:tableStyleId>
              </a:tblPr>
              <a:tblGrid>
                <a:gridCol w="3048000"/>
                <a:gridCol w="3048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State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Capital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Alaska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Juneau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California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Sacramento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Colorado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Denver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Hawaii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Honolulu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Idaho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Boise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Montana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Helena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Nevada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Carson City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Oregon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Salem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Utah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Salt Lake City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Washington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Olympia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Wyoming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Cheyenne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</a:tbl>
          </a:graphicData>
        </a:graphic>
      </p:graphicFrame>
      <p:sp>
        <p:nvSpPr>
          <p:cNvPr id="98" name="Shape 98"/>
          <p:cNvSpPr txBox="1"/>
          <p:nvPr/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West States and Capitals: </a:t>
            </a:r>
            <a:b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100" y="3255962"/>
            <a:ext cx="3276600" cy="21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Climate of the West: </a:t>
            </a:r>
            <a:b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 strike="noStrike" cap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4294967295"/>
          </p:nvPr>
        </p:nvSpPr>
        <p:spPr>
          <a:xfrm>
            <a:off x="533400" y="1371600"/>
            <a:ext cx="3276600" cy="118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600"/>
              <a:t>Desert, arid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600"/>
              <a:t>Mostly dry &amp; hot 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ct val="100000"/>
            </a:pPr>
            <a:r>
              <a:rPr lang="en-US" sz="2600"/>
              <a:t>Little rain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None/>
            </a:pPr>
            <a:endParaRPr sz="2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None/>
            </a:pPr>
            <a:endParaRPr sz="22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40300" y="914400"/>
            <a:ext cx="2971800" cy="28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62800" y="4602049"/>
            <a:ext cx="1981200" cy="219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type="body" idx="4294967295"/>
          </p:nvPr>
        </p:nvSpPr>
        <p:spPr>
          <a:xfrm>
            <a:off x="254000" y="5435450"/>
            <a:ext cx="4889400" cy="135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rtl="0">
              <a:spcBef>
                <a:spcPts val="500"/>
              </a:spcBef>
              <a:buClr>
                <a:srgbClr val="000000"/>
              </a:buClr>
              <a:buSzPct val="44000"/>
              <a:buFont typeface="Arial"/>
              <a:buNone/>
            </a:pPr>
            <a:r>
              <a:rPr lang="en-US" sz="2500"/>
              <a:t>Alaska: Subpolar</a:t>
            </a:r>
          </a:p>
          <a:p>
            <a:pPr lvl="0" indent="-69850" rtl="0">
              <a:spcBef>
                <a:spcPts val="440"/>
              </a:spcBef>
              <a:buClr>
                <a:srgbClr val="000000"/>
              </a:buClr>
              <a:buSzPct val="50000"/>
              <a:buFont typeface="Arial"/>
              <a:buNone/>
            </a:pPr>
            <a:r>
              <a:rPr lang="en-US" sz="2200"/>
              <a:t>(short cool summer, long cool winter)</a:t>
            </a: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None/>
            </a:pPr>
            <a:endParaRPr sz="2200"/>
          </a:p>
        </p:txBody>
      </p:sp>
      <p:sp>
        <p:nvSpPr>
          <p:cNvPr id="109" name="Shape 109"/>
          <p:cNvSpPr txBox="1">
            <a:spLocks noGrp="1"/>
          </p:cNvSpPr>
          <p:nvPr>
            <p:ph type="body" idx="4294967295"/>
          </p:nvPr>
        </p:nvSpPr>
        <p:spPr>
          <a:xfrm>
            <a:off x="4635500" y="4012375"/>
            <a:ext cx="3276600" cy="118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31787" rtl="0">
              <a:spcBef>
                <a:spcPts val="500"/>
              </a:spcBef>
              <a:buSzPct val="64999"/>
            </a:pPr>
            <a:r>
              <a:rPr lang="en-US" sz="2500"/>
              <a:t>Hawaii: Tropical Wet </a:t>
            </a:r>
          </a:p>
          <a:p>
            <a:pPr marL="457200" lvl="0" indent="-387350" rtl="0">
              <a:spcBef>
                <a:spcPts val="500"/>
              </a:spcBef>
              <a:buSzPct val="100000"/>
            </a:pPr>
            <a:r>
              <a:rPr lang="en-US" sz="2500"/>
              <a:t>Hot and rainy</a:t>
            </a:r>
          </a:p>
          <a:p>
            <a:pPr marL="0" lvl="0" indent="457200" rtl="0">
              <a:spcBef>
                <a:spcPts val="500"/>
              </a:spcBef>
              <a:buNone/>
            </a:pPr>
            <a:r>
              <a:rPr lang="en-US" sz="2500"/>
              <a:t>all year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Major Landforms of West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81000" y="1143000"/>
            <a:ext cx="8540750" cy="4956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endParaRPr sz="36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8400" y="1219200"/>
            <a:ext cx="6705599" cy="5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0" y="1371600"/>
            <a:ext cx="2286000" cy="3046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-Many mountains and plateaus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4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-Rocky Mountains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4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-Grand Canyon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533400" y="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Major Bodies of Water 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0" y="2133600"/>
            <a:ext cx="3048000" cy="2016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5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Pacific Ocean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5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Salt Lake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5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Colorado River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5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800" y="1384300"/>
            <a:ext cx="6203950" cy="486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457700"/>
            <a:ext cx="3076574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Major Mountains of West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0"/>
            <a:ext cx="5413375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0" y="1447800"/>
            <a:ext cx="3187699" cy="255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02300" y="4191000"/>
            <a:ext cx="3289299" cy="246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Major Industries</a:t>
            </a:r>
          </a:p>
        </p:txBody>
      </p:sp>
      <p:graphicFrame>
        <p:nvGraphicFramePr>
          <p:cNvPr id="139" name="Shape 139"/>
          <p:cNvGraphicFramePr/>
          <p:nvPr/>
        </p:nvGraphicFramePr>
        <p:xfrm>
          <a:off x="228600" y="990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{8D5A603E-E17A-4101-B1B9-6507E778338C}</a:tableStyleId>
              </a:tblPr>
              <a:tblGrid>
                <a:gridCol w="2895600"/>
                <a:gridCol w="2895600"/>
                <a:gridCol w="2895600"/>
              </a:tblGrid>
              <a:tr h="53038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Tourism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Mining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1676400"/>
            <a:ext cx="3492500" cy="232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2600" y="4191000"/>
            <a:ext cx="2514599" cy="187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1371600"/>
            <a:ext cx="2365375" cy="176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95400" y="3200400"/>
            <a:ext cx="2743199" cy="153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953000"/>
            <a:ext cx="2057400" cy="1633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62200" y="4953000"/>
            <a:ext cx="2068512" cy="15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Los Angeles, California</a:t>
            </a:r>
            <a:b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990600"/>
            <a:ext cx="3200399" cy="426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5550" y="2895600"/>
            <a:ext cx="2838450" cy="378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5600" y="990600"/>
            <a:ext cx="3556000" cy="266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5800" y="3886200"/>
            <a:ext cx="4953000" cy="277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53200" y="990600"/>
            <a:ext cx="2365375" cy="176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San Diego, California</a:t>
            </a:r>
            <a:b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3371850"/>
            <a:ext cx="4953000" cy="329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2600" y="3733800"/>
            <a:ext cx="3289299" cy="246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03500" y="1384300"/>
            <a:ext cx="35433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extured">
  <a:themeElements>
    <a:clrScheme name="1_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Macintosh PowerPoint</Application>
  <PresentationFormat>On-screen Show (4:3)</PresentationFormat>
  <Paragraphs>84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Times New Roman</vt:lpstr>
      <vt:lpstr>Noto Sans Symbols</vt:lpstr>
      <vt:lpstr>Arial</vt:lpstr>
      <vt:lpstr>Comic Sans MS</vt:lpstr>
      <vt:lpstr>Tahoma</vt:lpstr>
      <vt:lpstr>1_Textured</vt:lpstr>
      <vt:lpstr>PowerPoint Presentation</vt:lpstr>
      <vt:lpstr>PowerPoint Presentation</vt:lpstr>
      <vt:lpstr>Climate of the West:  </vt:lpstr>
      <vt:lpstr>Major Landforms of West</vt:lpstr>
      <vt:lpstr>PowerPoint Presentation</vt:lpstr>
      <vt:lpstr>PowerPoint Presentation</vt:lpstr>
      <vt:lpstr>Major Industries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2016-09-12T13:26:58Z</dcterms:modified>
</cp:coreProperties>
</file>