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39C387-BEBD-4061-BEE8-435BD4D20F9D}">
  <a:tblStyle styleId="{BC39C387-BEBD-4061-BEE8-435BD4D20F9D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67"/>
  </p:normalViewPr>
  <p:slideViewPr>
    <p:cSldViewPr snapToGrid="0" snapToObjects="1">
      <p:cViewPr varScale="1">
        <p:scale>
          <a:sx n="79" d="100"/>
          <a:sy n="79" d="100"/>
        </p:scale>
        <p:origin x="20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54424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15452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204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212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041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461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198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17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9905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356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9118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615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 rot="5400000">
            <a:off x="4800600" y="2209799"/>
            <a:ext cx="57149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49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38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03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430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6256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2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2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38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03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430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6256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2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2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73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669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430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73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669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430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685800" y="762000"/>
            <a:ext cx="79247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Regions of the United States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Southwest Region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1600200"/>
            <a:ext cx="7988300" cy="47497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2362200" y="3962400"/>
            <a:ext cx="2819400" cy="2032000"/>
          </a:xfrm>
          <a:prstGeom prst="rect">
            <a:avLst/>
          </a:prstGeom>
          <a:noFill/>
          <a:ln w="889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Houston, Texas</a:t>
            </a:r>
            <a:b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133600"/>
            <a:ext cx="4271962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4400" y="4191000"/>
            <a:ext cx="3492500" cy="23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7800" y="1143000"/>
            <a:ext cx="3187699" cy="255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Albuquerque, New Mexico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2900" y="2228850"/>
            <a:ext cx="5978525" cy="42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667000"/>
            <a:ext cx="3492500" cy="232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Shape 96"/>
          <p:cNvGraphicFramePr/>
          <p:nvPr/>
        </p:nvGraphicFramePr>
        <p:xfrm>
          <a:off x="1524000" y="139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{BC39C387-BEBD-4061-BEE8-435BD4D20F9D}</a:tableStyleId>
              </a:tblPr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State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Capital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Texas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Austin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New Mexico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Santa Fe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Oklahoma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Oklahoma City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Arizona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Pheonix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</a:tbl>
          </a:graphicData>
        </a:graphic>
      </p:graphicFrame>
      <p:sp>
        <p:nvSpPr>
          <p:cNvPr id="97" name="Shape 97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Southwest States and Capitals: </a:t>
            </a:r>
            <a:b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Climate of the Southwest: </a:t>
            </a:r>
            <a:b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4294967295"/>
          </p:nvPr>
        </p:nvSpPr>
        <p:spPr>
          <a:xfrm>
            <a:off x="0" y="10668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Dry and hot for most of the year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Desert (very little rain)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0700" y="2336800"/>
            <a:ext cx="5562600" cy="41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Major Landforms of Southwest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81000" y="1143000"/>
            <a:ext cx="8540750" cy="4956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endParaRPr sz="36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2184400"/>
            <a:ext cx="5960400" cy="46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914400" y="1295400"/>
            <a:ext cx="74676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●"/>
            </a:pPr>
            <a:r>
              <a:rPr lang="en-US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Plains and hills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●"/>
            </a:pPr>
            <a:r>
              <a:rPr lang="en-US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More mountainous as you move West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533400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Major Bodies of Water 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0" y="2133600"/>
            <a:ext cx="3048000" cy="163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5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Gulf of Mexico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5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Rio Grande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5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1384300"/>
            <a:ext cx="6203950" cy="486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200400"/>
            <a:ext cx="3174999" cy="318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Major Mountains of Southwest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Rocky Mountains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2514600"/>
            <a:ext cx="4464050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4400" y="1835150"/>
            <a:ext cx="4152899" cy="481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Major Industries</a:t>
            </a:r>
          </a:p>
        </p:txBody>
      </p:sp>
      <p:graphicFrame>
        <p:nvGraphicFramePr>
          <p:cNvPr id="133" name="Shape 133"/>
          <p:cNvGraphicFramePr/>
          <p:nvPr/>
        </p:nvGraphicFramePr>
        <p:xfrm>
          <a:off x="228600" y="99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{BC39C387-BEBD-4061-BEE8-435BD4D20F9D}</a:tableStyleId>
              </a:tblPr>
              <a:tblGrid>
                <a:gridCol w="2895600"/>
                <a:gridCol w="2895600"/>
                <a:gridCol w="2895600"/>
              </a:tblGrid>
              <a:tr h="557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sng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Tourism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sng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Agriculture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Cotton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Livestock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u="sng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Oil/Gas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1828800"/>
            <a:ext cx="2576511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4371975"/>
            <a:ext cx="2971799" cy="20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6600" y="1905000"/>
            <a:ext cx="2554286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29000" y="4267200"/>
            <a:ext cx="2132011" cy="162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0800" y="1981200"/>
            <a:ext cx="2051050" cy="15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72200" y="4114800"/>
            <a:ext cx="259080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Dallas, Texas</a:t>
            </a:r>
            <a:b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048000"/>
            <a:ext cx="7696199" cy="342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28600"/>
            <a:ext cx="2743199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8400" y="914400"/>
            <a:ext cx="2895600" cy="2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San Antonio, Texas</a:t>
            </a:r>
            <a:b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48000"/>
            <a:ext cx="5714999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2812" y="3048000"/>
            <a:ext cx="3151186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1800" y="990600"/>
            <a:ext cx="3352799" cy="195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extured">
  <a:themeElements>
    <a:clrScheme name="1_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Macintosh PowerPoint</Application>
  <PresentationFormat>On-screen Show (4:3)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Noto Sans Symbols</vt:lpstr>
      <vt:lpstr>Arial</vt:lpstr>
      <vt:lpstr>Comic Sans MS</vt:lpstr>
      <vt:lpstr>Tahoma</vt:lpstr>
      <vt:lpstr>1_Textured</vt:lpstr>
      <vt:lpstr>PowerPoint Presentation</vt:lpstr>
      <vt:lpstr>PowerPoint Presentation</vt:lpstr>
      <vt:lpstr>Climate of the Southwest:  </vt:lpstr>
      <vt:lpstr>Major Landforms of Southwest</vt:lpstr>
      <vt:lpstr>PowerPoint Presentation</vt:lpstr>
      <vt:lpstr>PowerPoint Presentation</vt:lpstr>
      <vt:lpstr>Major Industries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2016-09-06T11:49:43Z</dcterms:modified>
</cp:coreProperties>
</file>