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7206F4-2DAD-44A0-9BBB-EC0282DF8283}">
  <a:tblStyle styleId="{057206F4-2DAD-44A0-9BBB-EC0282DF8283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67"/>
  </p:normalViewPr>
  <p:slideViewPr>
    <p:cSldViewPr snapToGrid="0" snapToObjects="1">
      <p:cViewPr varScale="1">
        <p:scale>
          <a:sx n="79" d="100"/>
          <a:sy n="79" d="100"/>
        </p:scale>
        <p:origin x="20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71424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4764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467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732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8425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24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8204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569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29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1079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458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655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235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17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 rot="5400000">
            <a:off x="4800600" y="2209799"/>
            <a:ext cx="57149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49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2514599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384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03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430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6256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2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2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384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03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430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6256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2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2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2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73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669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4305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73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669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4305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685800" y="762000"/>
            <a:ext cx="79247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Regions of the United States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Southeast Region</a:t>
            </a:r>
          </a:p>
        </p:txBody>
      </p:sp>
      <p:pic>
        <p:nvPicPr>
          <p:cNvPr id="90" name="Shape 90" descr="Southeast Region colored i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600" y="1600200"/>
            <a:ext cx="6324600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Memphis, Tennessee</a:t>
            </a:r>
            <a:b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200" y="1295400"/>
            <a:ext cx="6985000" cy="46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Nashville, Tennessee</a:t>
            </a:r>
            <a:b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066800"/>
            <a:ext cx="2857499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1850" y="1219200"/>
            <a:ext cx="5772149" cy="34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800" y="3573462"/>
            <a:ext cx="5105399" cy="328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Miami, Florida</a:t>
            </a:r>
            <a:b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905000"/>
            <a:ext cx="4489449" cy="359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3000" y="1219200"/>
            <a:ext cx="3492500" cy="23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6600" y="3810000"/>
            <a:ext cx="1841499" cy="137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00600" y="4876800"/>
            <a:ext cx="1904999" cy="1420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Atlanta, Georgia</a:t>
            </a:r>
            <a:b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4152900"/>
            <a:ext cx="36068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914400"/>
            <a:ext cx="2768599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5400" y="1219200"/>
            <a:ext cx="3289299" cy="246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05400" y="4038600"/>
            <a:ext cx="30988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Shape 95"/>
          <p:cNvGraphicFramePr/>
          <p:nvPr/>
        </p:nvGraphicFramePr>
        <p:xfrm>
          <a:off x="1524000" y="139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{057206F4-2DAD-44A0-9BBB-EC0282DF8283}</a:tableStyleId>
              </a:tblPr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State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Capital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Alabama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Montgomery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Florida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Tallahassee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Georgia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Atlanta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Kentucky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Frankfort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Mississippi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Jackson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North Carolina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Raleigh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South Carolina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Columbia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Tennessee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Nashville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Virginia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Richmond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West Virginia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Charleston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Louisiana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Baton Rouge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Arkansas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33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Little Rock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</a:tbl>
          </a:graphicData>
        </a:graphic>
      </p:graphicFrame>
      <p:sp>
        <p:nvSpPr>
          <p:cNvPr id="96" name="Shape 96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Southeast States and Capitals: </a:t>
            </a:r>
            <a:b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6600" y="838200"/>
            <a:ext cx="5638800" cy="56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Southeast Region colored i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28600"/>
            <a:ext cx="3454399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Climate of the Southeast: </a:t>
            </a:r>
            <a:b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4294967295"/>
          </p:nvPr>
        </p:nvSpPr>
        <p:spPr>
          <a:xfrm>
            <a:off x="533400" y="1371600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-US" sz="3200" b="0" i="0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Hot rainy summer, mild rainy winter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Good for farming and </a:t>
            </a:r>
            <a:r>
              <a:rPr lang="en-US"/>
              <a:t>growing plants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3600" y="3429000"/>
            <a:ext cx="5611812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Major Landforms of Southeast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81000" y="1143000"/>
            <a:ext cx="8540750" cy="4956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endParaRPr sz="3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971800"/>
            <a:ext cx="4956175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381000" y="1143000"/>
            <a:ext cx="8064600" cy="170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●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Coastal Plains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●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Wetlands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●"/>
            </a:pPr>
            <a:r>
              <a:rPr lang="en-US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Marshes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●"/>
            </a:pPr>
            <a:r>
              <a:rPr lang="en-US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Swamps</a:t>
            </a: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3400" y="1828800"/>
            <a:ext cx="4506911" cy="2971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6019800" y="4876800"/>
            <a:ext cx="1284287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Everglades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533400" y="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Major Bodies of Water 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0" y="2133600"/>
            <a:ext cx="3048000" cy="2016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5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Atlantic Ocean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5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Gulf of Mexico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5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Mississippi River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5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0" y="1384300"/>
            <a:ext cx="6203950" cy="48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Major Mountains of Southeast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752600"/>
            <a:ext cx="5402261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5791200" y="2209800"/>
            <a:ext cx="3176586" cy="2016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25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Appalachian Mountains run through part of the Southeastern United States.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Major Industries</a:t>
            </a:r>
          </a:p>
        </p:txBody>
      </p:sp>
      <p:graphicFrame>
        <p:nvGraphicFramePr>
          <p:cNvPr id="139" name="Shape 139"/>
          <p:cNvGraphicFramePr/>
          <p:nvPr/>
        </p:nvGraphicFramePr>
        <p:xfrm>
          <a:off x="228600" y="990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{057206F4-2DAD-44A0-9BBB-EC0282DF8283}</a:tableStyleId>
              </a:tblPr>
              <a:tblGrid>
                <a:gridCol w="2895600"/>
                <a:gridCol w="2895600"/>
                <a:gridCol w="2895600"/>
              </a:tblGrid>
              <a:tr h="530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Tourism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Agriculture</a:t>
                      </a:r>
                    </a:p>
                  </a:txBody>
                  <a:tcPr marL="0" marR="0" marT="0" marB="0"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Manufacturing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ahoma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828800"/>
            <a:ext cx="2925761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3962400"/>
            <a:ext cx="2868611" cy="21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52800" y="2819400"/>
            <a:ext cx="2476500" cy="2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15200" y="2133600"/>
            <a:ext cx="1568449" cy="117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48400" y="3429000"/>
            <a:ext cx="1974850" cy="1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58000" y="4800600"/>
            <a:ext cx="2032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48400" y="1447800"/>
            <a:ext cx="1803400" cy="1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457200" y="381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Jacksonville, Florida</a:t>
            </a:r>
            <a:b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4400" b="0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066800"/>
            <a:ext cx="4387850" cy="328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4400" y="3268661"/>
            <a:ext cx="4419599" cy="3309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extured">
  <a:themeElements>
    <a:clrScheme name="1_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Macintosh PowerPoint</Application>
  <PresentationFormat>On-screen Show (4:3)</PresentationFormat>
  <Paragraphs>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Times New Roman</vt:lpstr>
      <vt:lpstr>Arial</vt:lpstr>
      <vt:lpstr>Noto Sans Symbols</vt:lpstr>
      <vt:lpstr>Comic Sans MS</vt:lpstr>
      <vt:lpstr>Tahoma</vt:lpstr>
      <vt:lpstr>1_Textured</vt:lpstr>
      <vt:lpstr>PowerPoint Presentation</vt:lpstr>
      <vt:lpstr>PowerPoint Presentation</vt:lpstr>
      <vt:lpstr>PowerPoint Presentation</vt:lpstr>
      <vt:lpstr>Climate of the Southeast:  </vt:lpstr>
      <vt:lpstr>Major Landforms of Southeast</vt:lpstr>
      <vt:lpstr>PowerPoint Presentation</vt:lpstr>
      <vt:lpstr>PowerPoint Presentation</vt:lpstr>
      <vt:lpstr>Major Industries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2016-08-22T17:55:25Z</dcterms:modified>
</cp:coreProperties>
</file>