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8633EDE-2DB2-434F-90E3-79AC9894344E}">
  <a:tblStyle styleId="{68633EDE-2DB2-434F-90E3-79AC9894344E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/>
    <p:restoredTop sz="94512"/>
  </p:normalViewPr>
  <p:slideViewPr>
    <p:cSldViewPr snapToGrid="0" snapToObjects="1">
      <p:cViewPr varScale="1">
        <p:scale>
          <a:sx n="78" d="100"/>
          <a:sy n="78" d="100"/>
        </p:scale>
        <p:origin x="6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Char char="○"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Char char="■"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Char char="●"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Char char="○"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Char char="■"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Char char="●"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Char char="○"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Char char="■"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2898797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lang="en-US"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706689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4686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90358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6489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9051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9459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2094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5621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3132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2747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4259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5243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/>
        </p:nvSpPr>
        <p:spPr>
          <a:xfrm>
            <a:off x="685800" y="762000"/>
            <a:ext cx="7924799" cy="8302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Regions of the United States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Northeast Region</a:t>
            </a:r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20675"/>
            <a:ext cx="9144000" cy="687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00825" y="5562600"/>
            <a:ext cx="2543174" cy="1646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/>
        </p:nvSpPr>
        <p:spPr>
          <a:xfrm>
            <a:off x="457200" y="3810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4400" b="0" i="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Philadelphia, Pennsylvania</a:t>
            </a:r>
            <a:br>
              <a:rPr lang="en-US" sz="4400" b="0" i="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4400" b="0" i="0" u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Shape 1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447800"/>
            <a:ext cx="4495800" cy="3086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05400" y="2667000"/>
            <a:ext cx="3505200" cy="355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/>
        </p:nvSpPr>
        <p:spPr>
          <a:xfrm>
            <a:off x="457200" y="3810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4400" b="0" i="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Boston, Massachusetts</a:t>
            </a:r>
            <a:br>
              <a:rPr lang="en-US" sz="4400" b="0" i="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4400" b="0" i="0" u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Shape 1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3733800"/>
            <a:ext cx="7543800" cy="2716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95400" y="1066800"/>
            <a:ext cx="3492500" cy="2324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57800" y="1219200"/>
            <a:ext cx="3124199" cy="234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/>
        </p:nvSpPr>
        <p:spPr>
          <a:xfrm>
            <a:off x="457200" y="3810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4400" b="0" i="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Pittsburgh, Pennsylvania</a:t>
            </a:r>
            <a:br>
              <a:rPr lang="en-US" sz="4400" b="0" i="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4400" b="0" i="0" u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Shape 1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1828800"/>
            <a:ext cx="4241799" cy="3181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38800" y="3352800"/>
            <a:ext cx="2857499" cy="2857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8229600" cy="1006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/>
              <a:t>Northeast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4294967295"/>
          </p:nvPr>
        </p:nvSpPr>
        <p:spPr>
          <a:xfrm>
            <a:off x="0" y="990600"/>
            <a:ext cx="8540750" cy="1828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■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Included States: Maine, New Hampshire, Vermont, Massachusetts, New York, Pennsylvania, Rhode Island, Connecticut, New Jersey, Maryland, Delaware.  </a:t>
            </a:r>
          </a:p>
        </p:txBody>
      </p:sp>
      <p:pic>
        <p:nvPicPr>
          <p:cNvPr id="98" name="Shape 98" descr="221879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61325" y="0"/>
            <a:ext cx="1082675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38600" y="2971800"/>
            <a:ext cx="4876799" cy="366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3429000"/>
            <a:ext cx="3432175" cy="222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" name="Shape 105"/>
          <p:cNvGraphicFramePr/>
          <p:nvPr/>
        </p:nvGraphicFramePr>
        <p:xfrm>
          <a:off x="1524000" y="1397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{68633EDE-2DB2-434F-90E3-79AC9894344E}</a:tableStyleId>
              </a:tblPr>
              <a:tblGrid>
                <a:gridCol w="3048000"/>
                <a:gridCol w="30480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Capital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6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Maine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Augusta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Rhode Island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Providence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6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New York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Albany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Pennsylvania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Harrisburg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Delaware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Dover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6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Maryland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Annapolis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Connecticut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Hartford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6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New Hampshire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Concord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New Jersey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Trenton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Massachusetts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Boston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6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Vermont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Montpelier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106" name="Shape 106"/>
          <p:cNvSpPr txBox="1"/>
          <p:nvPr/>
        </p:nvSpPr>
        <p:spPr>
          <a:xfrm>
            <a:off x="457200" y="3810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Northeast States and Capitals: </a:t>
            </a:r>
            <a:br>
              <a:rPr lang="en-US"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endParaRPr lang="en-US" sz="4400" b="0" i="0" u="none" strike="noStrike" cap="none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 idx="4294967295"/>
          </p:nvPr>
        </p:nvSpPr>
        <p:spPr>
          <a:xfrm>
            <a:off x="762000" y="381000"/>
            <a:ext cx="7467600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Climate of the Northeast: </a:t>
            </a:r>
            <a:b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body" idx="4294967295"/>
          </p:nvPr>
        </p:nvSpPr>
        <p:spPr>
          <a:xfrm>
            <a:off x="304800" y="1371600"/>
            <a:ext cx="8229600" cy="5105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C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old, snowy winters and hot summers.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Major Landforms of Northeast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381000" y="1143000"/>
            <a:ext cx="8540750" cy="49561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</a:pPr>
            <a:r>
              <a:rPr lang="en-US" sz="3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Many mountains and valleys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</a:pPr>
            <a:endParaRPr sz="36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1752600"/>
            <a:ext cx="7772400" cy="494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/>
        </p:nvSpPr>
        <p:spPr>
          <a:xfrm>
            <a:off x="533400" y="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4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Major Bodies of Water 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0" y="1524000"/>
            <a:ext cx="3048000" cy="39401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5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North East is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5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SURROUNDED by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5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bodies of water: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5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5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Atlantic Ocean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5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Lake Ontario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5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Lake Erie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5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Hudson River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5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Connecticut River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5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St. Lawrence River</a:t>
            </a:r>
          </a:p>
        </p:txBody>
      </p:sp>
      <p:pic>
        <p:nvPicPr>
          <p:cNvPr id="126" name="Shape 1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0400" y="990600"/>
            <a:ext cx="5702299" cy="5702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/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4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Major Mountains of Northeast</a:t>
            </a:r>
          </a:p>
        </p:txBody>
      </p:sp>
      <p:pic>
        <p:nvPicPr>
          <p:cNvPr id="132" name="Shape 1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752600"/>
            <a:ext cx="5402261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/>
          <p:nvPr/>
        </p:nvSpPr>
        <p:spPr>
          <a:xfrm>
            <a:off x="5791200" y="2209800"/>
            <a:ext cx="3176586" cy="16319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5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Appalachian Mountains run through most of the North East Region.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Major Industry:</a:t>
            </a:r>
            <a:b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Shipping and fishing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4294967295"/>
          </p:nvPr>
        </p:nvSpPr>
        <p:spPr>
          <a:xfrm>
            <a:off x="0" y="1524000"/>
            <a:ext cx="59435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■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Fishing/sea food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■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Shipping</a:t>
            </a:r>
          </a:p>
          <a:p>
            <a:pPr marL="342900" marR="0" lvl="0" indent="-3429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Shape 1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10200" y="1447800"/>
            <a:ext cx="3289299" cy="247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3600" y="4114800"/>
            <a:ext cx="2514599" cy="2239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200" y="3600450"/>
            <a:ext cx="4343400" cy="325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95600" y="1676400"/>
            <a:ext cx="2139950" cy="1741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/>
        </p:nvSpPr>
        <p:spPr>
          <a:xfrm>
            <a:off x="457200" y="3810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4400" b="0" i="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New York City, New York</a:t>
            </a:r>
            <a:br>
              <a:rPr lang="en-US" sz="4400" b="0" i="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4400" b="0" i="0" u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Shape 1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295400"/>
            <a:ext cx="3289299" cy="2463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00200" y="4038600"/>
            <a:ext cx="3809999" cy="213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00600" y="1447800"/>
            <a:ext cx="3289299" cy="2463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</Words>
  <Application>Microsoft Macintosh PowerPoint</Application>
  <PresentationFormat>On-screen Show (4:3)</PresentationFormat>
  <Paragraphs>57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Tahoma</vt:lpstr>
      <vt:lpstr>Times New Roman</vt:lpstr>
      <vt:lpstr>Noto Sans Symbols</vt:lpstr>
      <vt:lpstr>Arial</vt:lpstr>
      <vt:lpstr>Calibri</vt:lpstr>
      <vt:lpstr>Comic Sans MS</vt:lpstr>
      <vt:lpstr>Office Theme</vt:lpstr>
      <vt:lpstr>PowerPoint Presentation</vt:lpstr>
      <vt:lpstr>Northeast</vt:lpstr>
      <vt:lpstr>PowerPoint Presentation</vt:lpstr>
      <vt:lpstr>Climate of the Northeast:  </vt:lpstr>
      <vt:lpstr>Major Landforms of Northeast</vt:lpstr>
      <vt:lpstr>PowerPoint Presentation</vt:lpstr>
      <vt:lpstr>PowerPoint Presentation</vt:lpstr>
      <vt:lpstr>Major Industry: Shipping and fishing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1</cp:revision>
  <dcterms:modified xsi:type="dcterms:W3CDTF">2017-08-28T18:28:48Z</dcterms:modified>
</cp:coreProperties>
</file>